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7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39A85-5CF8-4A3A-86FF-374128EF3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53AAE0-D3F8-49CB-A048-A54AB6139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6B919E-06DA-4931-985A-25B9BE85D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7E2E-D095-4B21-B346-2CAC2F3408BF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1D5017-F013-4B1B-8988-5E18551E1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466959-8D2B-4982-B8EC-815E09855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07C2-265D-4B3E-B0BD-25AE4F99C0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68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C3D3E3-6397-426C-AFCD-C870BEA0B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54BB40-75B2-4AA6-8C5E-38FE3F449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8FB33E-87D1-4612-BCEF-F1D5F2AA9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7E2E-D095-4B21-B346-2CAC2F3408BF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8DF5BA-45D4-47FF-BEE1-F3314123E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BA3A68-A1BF-43BC-8D4B-07F2D412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07C2-265D-4B3E-B0BD-25AE4F99C0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73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84CD24C-86AC-4EEB-9BDE-F9B5D424F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78BC59-FBAD-45BD-9C1C-662D72533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3D072D-48BA-4B89-B5FF-880AD92B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7E2E-D095-4B21-B346-2CAC2F3408BF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0F1347-CFF9-4CDE-86A9-AA3E4061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204B9-366E-4A7F-9610-3CE0CA7C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07C2-265D-4B3E-B0BD-25AE4F99C0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100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FC2AD-D409-4BA2-8F99-EBD807A41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F3F8AB-D637-41FB-8845-F8AE2E95B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AAFF0E-5B19-4F1F-B5A3-144EE7AB5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7E2E-D095-4B21-B346-2CAC2F3408BF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2ACD7B-CCA3-4DDA-8698-0AD3977EC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C9F269-00F1-47CA-8C7D-328BF5086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07C2-265D-4B3E-B0BD-25AE4F99C0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583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FF9ED-C366-425C-BE2A-2F16034B0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24B933-8FBA-473D-BC0C-E3036AF73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4908E5-B78C-4A7E-88AD-D66333C1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7E2E-D095-4B21-B346-2CAC2F3408BF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1637C6-C701-4D1F-9305-601AB440B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5B7536-A6C2-4059-8124-E39D924B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07C2-265D-4B3E-B0BD-25AE4F99C0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41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C71385-0905-4BF9-ABDA-F4FB7735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3D325F-3A2A-40FD-B76F-6514D1586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F6517F-B8B1-416E-B01F-606B29AE2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3E2F21-4824-4816-A6FA-E4AD5CC9D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7E2E-D095-4B21-B346-2CAC2F3408BF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C41500-50B2-4201-B328-5D8D59D0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15951D-1673-48C7-A56A-9B2CBB70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07C2-265D-4B3E-B0BD-25AE4F99C0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935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C1A69-92E2-4822-BBF5-801C6DF49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15AD72-8DEF-42CB-91CD-C0A30CC07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49E2BC-F8FA-409B-BEC9-72ABFEAA50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C94F01-6864-4331-AA36-0C7F24E929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CE5A2BB-5DE8-46CB-902F-3EC7374427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14E51FB-A9B5-4B5F-B51C-981EF8E1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7E2E-D095-4B21-B346-2CAC2F3408BF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C6A3DB8-4F96-4730-B56C-E62E4305B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6230D9-E22C-49D4-B1EB-23FB0B88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07C2-265D-4B3E-B0BD-25AE4F99C0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379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5199B5-63B9-4885-A4E1-F3C96F9A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E78F12-60C4-43ED-BEFD-D9E4F50F9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7E2E-D095-4B21-B346-2CAC2F3408BF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B0EAD9-BC6B-4559-A413-816A631D7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EBAD4F-05AA-44DF-A780-FC08590AB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07C2-265D-4B3E-B0BD-25AE4F99C0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5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356288-DAA9-4148-9AED-194BD45FB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7E2E-D095-4B21-B346-2CAC2F3408BF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29F779-2C75-4E92-8DB9-971BB8366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2E8068-6CF8-4833-8EBE-AB88F4D3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07C2-265D-4B3E-B0BD-25AE4F99C0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701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59B65-3DD7-41CE-B36D-B0AF7A0A6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9A0471-574E-4CCE-B3EF-B5A19B0EF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657EC0-FE41-4A84-9870-F22184C3C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82D923-264A-4795-BD13-A2CAF9522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7E2E-D095-4B21-B346-2CAC2F3408BF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417F60-0EC0-4644-ADC9-91792189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9F4263-6D84-47F4-98B1-F3E21EE7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07C2-265D-4B3E-B0BD-25AE4F99C0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687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0A61AA-7933-413C-B9CF-5000AC782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639DC5-E399-43B5-87F9-A887608C28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02B17A-F7F8-411F-9514-96C1ECD53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FB34E6-5725-4DA4-B8BC-1A6963FFC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07E2E-D095-4B21-B346-2CAC2F3408BF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598230-1E4D-472A-B7A9-CA225E51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3A8327-0612-440F-9BA4-24D7FCF1E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D07C2-265D-4B3E-B0BD-25AE4F99C0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92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C9BACA1-B2D7-4470-B5E1-8107181A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79A96F-2618-4135-9AC9-DD53112AE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2F547-6913-4C8D-9C64-78B6E86A8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07E2E-D095-4B21-B346-2CAC2F3408BF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664656-99AD-41CB-BB28-08A982E1B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CE5B55-8472-4970-8CBC-671412488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D07C2-265D-4B3E-B0BD-25AE4F99C0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54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>
            <a:extLst>
              <a:ext uri="{FF2B5EF4-FFF2-40B4-BE49-F238E27FC236}">
                <a16:creationId xmlns:a16="http://schemas.microsoft.com/office/drawing/2014/main" id="{B74CF19B-E745-43EA-84C7-F06952E982DB}"/>
              </a:ext>
            </a:extLst>
          </p:cNvPr>
          <p:cNvSpPr/>
          <p:nvPr/>
        </p:nvSpPr>
        <p:spPr>
          <a:xfrm>
            <a:off x="3661523" y="47094"/>
            <a:ext cx="8441522" cy="6687292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24FE974-B7BF-4EC3-969F-970F8418C3D6}"/>
              </a:ext>
            </a:extLst>
          </p:cNvPr>
          <p:cNvSpPr/>
          <p:nvPr/>
        </p:nvSpPr>
        <p:spPr>
          <a:xfrm>
            <a:off x="3783183" y="2188846"/>
            <a:ext cx="3441956" cy="438503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5D8BCC-CC40-4E7E-A28A-05CA511C9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3" y="2188847"/>
            <a:ext cx="3135029" cy="2356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AE895D-6B6F-4277-8C08-5F940BF62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211" y="337419"/>
            <a:ext cx="1883260" cy="1412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43274CE-CB44-443F-84A6-BCBAE6501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514" y="190867"/>
            <a:ext cx="2172532" cy="1629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8C257E5-4A50-4496-A473-729BD146E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78" y="2801871"/>
            <a:ext cx="2203422" cy="1239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AB224A4-BDDE-419E-88A8-FDA6868982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019" y="2289888"/>
            <a:ext cx="414661" cy="739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2A79EB7-09C4-4030-9056-33EA9224E1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157" y="3039463"/>
            <a:ext cx="430547" cy="774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FC33ED1-AB10-44A0-A142-8A64918D84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54157" y="3824357"/>
            <a:ext cx="156314" cy="784894"/>
          </a:xfrm>
          <a:prstGeom prst="rect">
            <a:avLst/>
          </a:prstGeom>
        </p:spPr>
      </p:pic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B6A2B3BE-AC21-4747-B83F-24F6EF971A5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6096000" y="2659644"/>
            <a:ext cx="562019" cy="76194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5027E756-A748-45C6-905C-EE0429C76C4E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6096000" y="3421584"/>
            <a:ext cx="558157" cy="529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12509ECB-BCEA-4982-9823-0C99042D17F7}"/>
              </a:ext>
            </a:extLst>
          </p:cNvPr>
          <p:cNvCxnSpPr>
            <a:cxnSpLocks/>
            <a:stCxn id="16" idx="3"/>
            <a:endCxn id="22" idx="3"/>
          </p:cNvCxnSpPr>
          <p:nvPr/>
        </p:nvCxnSpPr>
        <p:spPr>
          <a:xfrm>
            <a:off x="6096000" y="3421584"/>
            <a:ext cx="558157" cy="79522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80995E0B-07FD-43A2-A896-5F707A7E8D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46" y="5259913"/>
            <a:ext cx="1515110" cy="1098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DB4385B6-DF67-4AC3-B4AE-1ADAA16F07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607" y="5259913"/>
            <a:ext cx="1488893" cy="1098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8363472C-89A2-40AB-BEE2-134C265A77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6533" y="5353174"/>
            <a:ext cx="1850686" cy="109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FED9114-FE94-4732-BE5A-A7964808F0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16533" y="4167991"/>
            <a:ext cx="1850686" cy="109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F7B1663-6847-4785-A97E-4470AB3912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880" y="1935061"/>
            <a:ext cx="3323008" cy="2492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8EDE70B5-E37E-4C7D-8303-2F60E9371D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5493" y="5353174"/>
            <a:ext cx="1850686" cy="1098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20C9781-BC18-4C31-9097-836974A1C3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5493" y="4166170"/>
            <a:ext cx="1850686" cy="1097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E65D1E45-FBA4-492B-965A-50BC2E3B615A}"/>
              </a:ext>
            </a:extLst>
          </p:cNvPr>
          <p:cNvSpPr/>
          <p:nvPr/>
        </p:nvSpPr>
        <p:spPr>
          <a:xfrm>
            <a:off x="324780" y="147143"/>
            <a:ext cx="2199313" cy="2041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原始模型参数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r>
              <a:rPr lang="en-US" altLang="zh-C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345302</a:t>
            </a:r>
          </a:p>
          <a:p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模型部件数：</a:t>
            </a:r>
            <a:r>
              <a:rPr lang="en-US" altLang="zh-C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402</a:t>
            </a:r>
          </a:p>
          <a:p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r>
              <a:rPr lang="en-US" altLang="zh-C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28E84E3E-3911-404A-8D98-0F216F2E3863}"/>
              </a:ext>
            </a:extLst>
          </p:cNvPr>
          <p:cNvSpPr/>
          <p:nvPr/>
        </p:nvSpPr>
        <p:spPr>
          <a:xfrm>
            <a:off x="324781" y="4545027"/>
            <a:ext cx="2199313" cy="204170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轻量化模型参数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r>
              <a:rPr lang="en-US" altLang="zh-C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51338</a:t>
            </a:r>
          </a:p>
          <a:p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模型部件数：</a:t>
            </a:r>
            <a:r>
              <a:rPr lang="en-US" altLang="zh-C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</a:p>
          <a:p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r>
              <a:rPr lang="en-US" altLang="zh-C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18.9MB</a:t>
            </a:r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99C30FB3-0FB1-40D7-A3E7-1A753A5CEFE5}"/>
              </a:ext>
            </a:extLst>
          </p:cNvPr>
          <p:cNvSpPr/>
          <p:nvPr/>
        </p:nvSpPr>
        <p:spPr>
          <a:xfrm>
            <a:off x="2587695" y="544481"/>
            <a:ext cx="1374527" cy="1121157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轻量化处理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1DAA4691-9C32-427D-8545-456E249B3F07}"/>
              </a:ext>
            </a:extLst>
          </p:cNvPr>
          <p:cNvSpPr/>
          <p:nvPr/>
        </p:nvSpPr>
        <p:spPr>
          <a:xfrm>
            <a:off x="7565711" y="2188846"/>
            <a:ext cx="4431374" cy="438503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箭头: 左 64">
            <a:extLst>
              <a:ext uri="{FF2B5EF4-FFF2-40B4-BE49-F238E27FC236}">
                <a16:creationId xmlns:a16="http://schemas.microsoft.com/office/drawing/2014/main" id="{A7B69126-E0C0-4A87-BAF0-2D183D3F29B6}"/>
              </a:ext>
            </a:extLst>
          </p:cNvPr>
          <p:cNvSpPr/>
          <p:nvPr/>
        </p:nvSpPr>
        <p:spPr>
          <a:xfrm>
            <a:off x="2587695" y="5059051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处理完毕</a:t>
            </a:r>
          </a:p>
        </p:txBody>
      </p:sp>
      <p:sp>
        <p:nvSpPr>
          <p:cNvPr id="66" name="箭头: 下 65">
            <a:extLst>
              <a:ext uri="{FF2B5EF4-FFF2-40B4-BE49-F238E27FC236}">
                <a16:creationId xmlns:a16="http://schemas.microsoft.com/office/drawing/2014/main" id="{07B0A1AD-B590-486E-A7FA-1335DF4D0EF2}"/>
              </a:ext>
            </a:extLst>
          </p:cNvPr>
          <p:cNvSpPr/>
          <p:nvPr/>
        </p:nvSpPr>
        <p:spPr>
          <a:xfrm>
            <a:off x="3962222" y="1820266"/>
            <a:ext cx="3083878" cy="402240"/>
          </a:xfrm>
          <a:prstGeom prst="downArrow">
            <a:avLst>
              <a:gd name="adj1" fmla="val 50000"/>
              <a:gd name="adj2" fmla="val 5071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查重去冗</a:t>
            </a:r>
            <a:r>
              <a:rPr lang="en-US" altLang="zh-C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材质优化</a:t>
            </a:r>
          </a:p>
        </p:txBody>
      </p:sp>
      <p:sp>
        <p:nvSpPr>
          <p:cNvPr id="67" name="箭头: 下 66">
            <a:extLst>
              <a:ext uri="{FF2B5EF4-FFF2-40B4-BE49-F238E27FC236}">
                <a16:creationId xmlns:a16="http://schemas.microsoft.com/office/drawing/2014/main" id="{0131F68D-40D9-4D95-B54A-F1E0044143BA}"/>
              </a:ext>
            </a:extLst>
          </p:cNvPr>
          <p:cNvSpPr/>
          <p:nvPr/>
        </p:nvSpPr>
        <p:spPr>
          <a:xfrm>
            <a:off x="8239459" y="1820266"/>
            <a:ext cx="3083878" cy="402240"/>
          </a:xfrm>
          <a:prstGeom prst="downArrow">
            <a:avLst>
              <a:gd name="adj1" fmla="val 50000"/>
              <a:gd name="adj2" fmla="val 5071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查重去冗</a:t>
            </a:r>
            <a:r>
              <a:rPr lang="en-US" altLang="zh-C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光照烘焙</a:t>
            </a:r>
          </a:p>
        </p:txBody>
      </p:sp>
      <p:sp>
        <p:nvSpPr>
          <p:cNvPr id="68" name="箭头: 下 67">
            <a:extLst>
              <a:ext uri="{FF2B5EF4-FFF2-40B4-BE49-F238E27FC236}">
                <a16:creationId xmlns:a16="http://schemas.microsoft.com/office/drawing/2014/main" id="{99190631-866A-4B98-B314-280C6CAA6048}"/>
              </a:ext>
            </a:extLst>
          </p:cNvPr>
          <p:cNvSpPr/>
          <p:nvPr/>
        </p:nvSpPr>
        <p:spPr>
          <a:xfrm>
            <a:off x="5318074" y="4328651"/>
            <a:ext cx="439540" cy="56119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箭头: 左 68">
            <a:extLst>
              <a:ext uri="{FF2B5EF4-FFF2-40B4-BE49-F238E27FC236}">
                <a16:creationId xmlns:a16="http://schemas.microsoft.com/office/drawing/2014/main" id="{E2B273B7-B14C-4955-88BE-30DF1C6636E1}"/>
              </a:ext>
            </a:extLst>
          </p:cNvPr>
          <p:cNvSpPr/>
          <p:nvPr/>
        </p:nvSpPr>
        <p:spPr>
          <a:xfrm>
            <a:off x="9609780" y="5013349"/>
            <a:ext cx="343151" cy="475165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左 30">
            <a:extLst>
              <a:ext uri="{FF2B5EF4-FFF2-40B4-BE49-F238E27FC236}">
                <a16:creationId xmlns:a16="http://schemas.microsoft.com/office/drawing/2014/main" id="{966715AA-9E50-427D-BA1F-DD879F81404A}"/>
              </a:ext>
            </a:extLst>
          </p:cNvPr>
          <p:cNvSpPr/>
          <p:nvPr/>
        </p:nvSpPr>
        <p:spPr>
          <a:xfrm>
            <a:off x="5309584" y="5571651"/>
            <a:ext cx="343151" cy="475165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2D635636-B8DA-4DC9-9607-DEAFA6DBE6CA}"/>
              </a:ext>
            </a:extLst>
          </p:cNvPr>
          <p:cNvSpPr/>
          <p:nvPr/>
        </p:nvSpPr>
        <p:spPr>
          <a:xfrm>
            <a:off x="7413891" y="855288"/>
            <a:ext cx="936786" cy="55872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内部处理</a:t>
            </a:r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1D69BA31-8D61-4CDE-838A-D9A4CCABC164}"/>
              </a:ext>
            </a:extLst>
          </p:cNvPr>
          <p:cNvSpPr/>
          <p:nvPr/>
        </p:nvSpPr>
        <p:spPr>
          <a:xfrm>
            <a:off x="4057503" y="855288"/>
            <a:ext cx="936786" cy="55872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外壳处理</a:t>
            </a:r>
          </a:p>
        </p:txBody>
      </p:sp>
    </p:spTree>
    <p:extLst>
      <p:ext uri="{BB962C8B-B14F-4D97-AF65-F5344CB8AC3E}">
        <p14:creationId xmlns:p14="http://schemas.microsoft.com/office/powerpoint/2010/main" val="2039217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62</Words>
  <Application>Microsoft Office PowerPoint</Application>
  <PresentationFormat>宽屏</PresentationFormat>
  <Paragraphs>14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微软雅黑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兰羽蔷薇 AI</dc:creator>
  <cp:lastModifiedBy>兰羽蔷薇 AI</cp:lastModifiedBy>
  <cp:revision>18</cp:revision>
  <dcterms:created xsi:type="dcterms:W3CDTF">2021-02-03T07:37:27Z</dcterms:created>
  <dcterms:modified xsi:type="dcterms:W3CDTF">2021-02-04T01:34:08Z</dcterms:modified>
</cp:coreProperties>
</file>